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035EB-A2C2-6C42-8135-96FDBCF4F08A}" type="datetimeFigureOut">
              <a:rPr lang="en-US" smtClean="0"/>
              <a:t>12/5/09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B781B-1BF2-0043-8506-E374173827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Meet the Presidents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…well, the first two at any rate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05000"/>
            <a:ext cx="2857500" cy="341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981200"/>
            <a:ext cx="2857500" cy="3340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Born</a:t>
            </a:r>
          </a:p>
          <a:p>
            <a:pPr lvl="1"/>
            <a:r>
              <a:rPr lang="en-US" dirty="0" smtClean="0"/>
              <a:t>February 22, 1732</a:t>
            </a:r>
          </a:p>
          <a:p>
            <a:pPr lvl="1"/>
            <a:r>
              <a:rPr lang="en-US" dirty="0" smtClean="0"/>
              <a:t>Westmoreland County, Colony of Virginia, British America</a:t>
            </a:r>
          </a:p>
          <a:p>
            <a:r>
              <a:rPr lang="en-US" dirty="0" smtClean="0"/>
              <a:t>Died</a:t>
            </a:r>
          </a:p>
          <a:p>
            <a:pPr lvl="1"/>
            <a:r>
              <a:rPr lang="en-US" dirty="0" smtClean="0"/>
              <a:t>December 14, 1799 (aged 67)</a:t>
            </a:r>
          </a:p>
          <a:p>
            <a:pPr lvl="1"/>
            <a:r>
              <a:rPr lang="en-US" dirty="0" smtClean="0"/>
              <a:t>Mount Vernon, Virginia, United States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0" y="1417638"/>
            <a:ext cx="2857500" cy="3416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John Adams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525963"/>
          </a:xfrm>
        </p:spPr>
        <p:txBody>
          <a:bodyPr/>
          <a:lstStyle/>
          <a:p>
            <a:r>
              <a:rPr lang="en-US" dirty="0" smtClean="0"/>
              <a:t>Born </a:t>
            </a:r>
          </a:p>
          <a:p>
            <a:pPr lvl="1"/>
            <a:r>
              <a:rPr lang="en-US" dirty="0" smtClean="0"/>
              <a:t>October 30, 1735</a:t>
            </a:r>
          </a:p>
          <a:p>
            <a:pPr lvl="1"/>
            <a:r>
              <a:rPr lang="en-US" dirty="0" smtClean="0"/>
              <a:t>Braintree (now Quincy), Province of Massachusetts Bay, British America</a:t>
            </a:r>
          </a:p>
          <a:p>
            <a:r>
              <a:rPr lang="en-US" dirty="0" smtClean="0"/>
              <a:t>Died</a:t>
            </a:r>
          </a:p>
          <a:p>
            <a:pPr lvl="1"/>
            <a:r>
              <a:rPr lang="en-US" dirty="0" smtClean="0"/>
              <a:t>July 4, 1826 (aged 90)</a:t>
            </a:r>
          </a:p>
          <a:p>
            <a:pPr lvl="1"/>
            <a:r>
              <a:rPr lang="en-US" dirty="0" smtClean="0"/>
              <a:t>Quincy, Massachusetts, USA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0" y="1752600"/>
            <a:ext cx="2857500" cy="33401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78</Words>
  <Application>Microsoft Macintosh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Meet the Presidents</vt:lpstr>
      <vt:lpstr>Slide 2</vt:lpstr>
      <vt:lpstr>George Washington</vt:lpstr>
      <vt:lpstr>John Adams</vt:lpstr>
    </vt:vector>
  </TitlesOfParts>
  <Company/>
  <LinksUpToDate>false</LinksUpToDate>
  <SharedDoc>false</SharedDoc>
  <HyperlinksChanged>false</HyperlinksChanged>
  <AppVersion>12.0257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the Presidents</dc:title>
  <dc:creator>Greg Kraus</dc:creator>
  <cp:lastModifiedBy>Greg Kraus</cp:lastModifiedBy>
  <cp:revision>1</cp:revision>
  <dcterms:created xsi:type="dcterms:W3CDTF">2009-12-05T14:41:29Z</dcterms:created>
  <dcterms:modified xsi:type="dcterms:W3CDTF">2009-12-05T14:46:44Z</dcterms:modified>
</cp:coreProperties>
</file>